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 Regular"/>
      </a:defRPr>
    </a:lvl1pPr>
    <a:lvl2pPr marL="0" marR="0" indent="4572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 Regular"/>
      </a:defRPr>
    </a:lvl2pPr>
    <a:lvl3pPr marL="0" marR="0" indent="9144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 Regular"/>
      </a:defRPr>
    </a:lvl3pPr>
    <a:lvl4pPr marL="0" marR="0" indent="13716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 Regular"/>
      </a:defRPr>
    </a:lvl4pPr>
    <a:lvl5pPr marL="0" marR="0" indent="18288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 Regular"/>
      </a:defRPr>
    </a:lvl5pPr>
    <a:lvl6pPr marL="0" marR="0" indent="22860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 Regular"/>
      </a:defRPr>
    </a:lvl6pPr>
    <a:lvl7pPr marL="0" marR="0" indent="27432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 Regular"/>
      </a:defRPr>
    </a:lvl7pPr>
    <a:lvl8pPr marL="0" marR="0" indent="32004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 Regular"/>
      </a:defRPr>
    </a:lvl8pPr>
    <a:lvl9pPr marL="0" marR="0" indent="36576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EFA07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254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254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3712597"/>
              <a:satOff val="-23099"/>
              <a:lumOff val="5802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BCEF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2871FF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D1F6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E7FE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wholeTbl>
    <a:band2H>
      <a:tcTxStyle b="def" i="def"/>
      <a:tcStyle>
        <a:tcBdr/>
        <a:fill>
          <a:solidFill>
            <a:srgbClr val="EAEAEA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9" name="Shape 15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презентации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презентации</a:t>
            </a:r>
          </a:p>
        </p:txBody>
      </p:sp>
      <p:sp>
        <p:nvSpPr>
          <p:cNvPr id="12" name="Уровень текста 1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Подзаголовок презентации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Сообщение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Уровень текста 1…"/>
          <p:cNvSpPr txBox="1"/>
          <p:nvPr>
            <p:ph type="body" sz="half" idx="1" hasCustomPrompt="1"/>
          </p:nvPr>
        </p:nvSpPr>
        <p:spPr>
          <a:xfrm>
            <a:off x="1298277" y="4927600"/>
            <a:ext cx="21863646" cy="3853767"/>
          </a:xfrm>
          <a:prstGeom prst="rect">
            <a:avLst/>
          </a:prstGeom>
        </p:spPr>
        <p:txBody>
          <a:bodyPr anchor="ctr"/>
          <a:lstStyle>
            <a:lvl1pPr algn="ctr" defTabSz="1160859">
              <a:defRPr b="1" spc="-408" sz="10200">
                <a:latin typeface="+mn-lt"/>
                <a:ea typeface="+mn-ea"/>
                <a:cs typeface="+mn-cs"/>
                <a:sym typeface="Avenir Next Regular"/>
              </a:defRPr>
            </a:lvl1pPr>
            <a:lvl2pPr algn="ctr" defTabSz="1160859">
              <a:defRPr b="1" spc="-408" sz="10200">
                <a:latin typeface="+mn-lt"/>
                <a:ea typeface="+mn-ea"/>
                <a:cs typeface="+mn-cs"/>
                <a:sym typeface="Avenir Next Regular"/>
              </a:defRPr>
            </a:lvl2pPr>
            <a:lvl3pPr algn="ctr" defTabSz="1160859">
              <a:defRPr b="1" spc="-408" sz="10200">
                <a:latin typeface="+mn-lt"/>
                <a:ea typeface="+mn-ea"/>
                <a:cs typeface="+mn-cs"/>
                <a:sym typeface="Avenir Next Regular"/>
              </a:defRPr>
            </a:lvl3pPr>
            <a:lvl4pPr algn="ctr" defTabSz="1160859">
              <a:defRPr b="1" spc="-408" sz="10200">
                <a:latin typeface="+mn-lt"/>
                <a:ea typeface="+mn-ea"/>
                <a:cs typeface="+mn-cs"/>
                <a:sym typeface="Avenir Next Regular"/>
              </a:defRPr>
            </a:lvl4pPr>
            <a:lvl5pPr algn="ctr" defTabSz="1160859">
              <a:defRPr b="1" spc="-408" sz="10200">
                <a:latin typeface="+mn-lt"/>
                <a:ea typeface="+mn-ea"/>
                <a:cs typeface="+mn-cs"/>
                <a:sym typeface="Avenir Next Regular"/>
              </a:defRPr>
            </a:lvl5pPr>
          </a:lstStyle>
          <a:p>
            <a:pPr/>
            <a:r>
              <a:t>Сообщение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Важный факт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Уровень текста 1…"/>
          <p:cNvSpPr txBox="1"/>
          <p:nvPr>
            <p:ph type="body" sz="half" idx="1" hasCustomPrompt="1"/>
          </p:nvPr>
        </p:nvSpPr>
        <p:spPr>
          <a:xfrm>
            <a:off x="1295400" y="3587043"/>
            <a:ext cx="21869400" cy="4730168"/>
          </a:xfrm>
          <a:prstGeom prst="rect">
            <a:avLst/>
          </a:prstGeom>
        </p:spPr>
        <p:txBody>
          <a:bodyPr anchor="b"/>
          <a:lstStyle>
            <a:lvl1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Avenir Next Regular"/>
              </a:defRPr>
            </a:lvl1pPr>
            <a:lvl2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Avenir Next Regular"/>
              </a:defRPr>
            </a:lvl2pPr>
            <a:lvl3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Avenir Next Regular"/>
              </a:defRPr>
            </a:lvl3pPr>
            <a:lvl4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Avenir Next Regular"/>
              </a:defRPr>
            </a:lvl4pPr>
            <a:lvl5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Avenir Next Regular"/>
              </a:defRPr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5" name="Прямоугольник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</a:p>
        </p:txBody>
      </p:sp>
      <p:sp>
        <p:nvSpPr>
          <p:cNvPr id="116" name="Информация о факте"/>
          <p:cNvSpPr txBox="1"/>
          <p:nvPr>
            <p:ph type="body" sz="quarter" idx="21" hasCustomPrompt="1"/>
          </p:nvPr>
        </p:nvSpPr>
        <p:spPr>
          <a:xfrm>
            <a:off x="1295400" y="8117284"/>
            <a:ext cx="21869400" cy="592456"/>
          </a:xfrm>
          <a:prstGeom prst="rect">
            <a:avLst/>
          </a:prstGeom>
        </p:spPr>
        <p:txBody>
          <a:bodyPr/>
          <a:lstStyle>
            <a:lvl1pPr algn="ctr" defTabSz="473201">
              <a:spcBef>
                <a:spcPts val="2500"/>
              </a:spcBef>
              <a:defRPr spc="-85" sz="2835"/>
            </a:lvl1pPr>
          </a:lstStyle>
          <a:p>
            <a:pPr/>
            <a:r>
              <a:t>Информация о факте</a:t>
            </a:r>
          </a:p>
        </p:txBody>
      </p:sp>
      <p:sp>
        <p:nvSpPr>
          <p:cNvPr id="11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Авторство"/>
          <p:cNvSpPr txBox="1"/>
          <p:nvPr>
            <p:ph type="body" sz="quarter" idx="21" hasCustomPrompt="1"/>
          </p:nvPr>
        </p:nvSpPr>
        <p:spPr>
          <a:xfrm>
            <a:off x="2252674" y="10353079"/>
            <a:ext cx="20691414" cy="567945"/>
          </a:xfrm>
          <a:prstGeom prst="rect">
            <a:avLst/>
          </a:prstGeom>
        </p:spPr>
        <p:txBody>
          <a:bodyPr/>
          <a:lstStyle>
            <a:lvl1pPr defTabSz="572516">
              <a:defRPr spc="-82" sz="2744"/>
            </a:lvl1pPr>
          </a:lstStyle>
          <a:p>
            <a:pPr/>
            <a:r>
              <a:t>Авторство </a:t>
            </a:r>
          </a:p>
        </p:txBody>
      </p:sp>
      <p:sp>
        <p:nvSpPr>
          <p:cNvPr id="125" name="Прямоугольник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</a:p>
        </p:txBody>
      </p:sp>
      <p:sp>
        <p:nvSpPr>
          <p:cNvPr id="126" name="Уровень текста 1…"/>
          <p:cNvSpPr txBox="1"/>
          <p:nvPr>
            <p:ph type="body" sz="half" idx="1" hasCustomPrompt="1"/>
          </p:nvPr>
        </p:nvSpPr>
        <p:spPr>
          <a:xfrm>
            <a:off x="1439912" y="4332885"/>
            <a:ext cx="21504176" cy="5497468"/>
          </a:xfrm>
          <a:prstGeom prst="rect">
            <a:avLst/>
          </a:prstGeom>
        </p:spPr>
        <p:txBody>
          <a:bodyPr anchor="b"/>
          <a:lstStyle>
            <a:lvl1pPr marL="714375" indent="-71437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Avenir Next Regular"/>
              </a:defRPr>
            </a:lvl1pPr>
            <a:lvl2pPr marL="714375" indent="-25717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Avenir Next Regular"/>
              </a:defRPr>
            </a:lvl2pPr>
            <a:lvl3pPr marL="714375" indent="20002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Avenir Next Regular"/>
              </a:defRPr>
            </a:lvl3pPr>
            <a:lvl4pPr marL="714375" indent="65722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Avenir Next Regular"/>
              </a:defRPr>
            </a:lvl4pPr>
            <a:lvl5pPr marL="714375" indent="111442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Avenir Next Regular"/>
              </a:defRPr>
            </a:lvl5pPr>
          </a:lstStyle>
          <a:p>
            <a:pPr/>
            <a:r>
              <a:t>«Важная цитата»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.)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Вид сбоку на человека в жёлтой куртке с капюшоном на фоне жёлтых ставней"/>
          <p:cNvSpPr/>
          <p:nvPr>
            <p:ph type="pic" idx="21"/>
          </p:nvPr>
        </p:nvSpPr>
        <p:spPr>
          <a:xfrm>
            <a:off x="4076700" y="-3937000"/>
            <a:ext cx="26492200" cy="176614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Вид сзади на человека в жёлтой кофте, который смотрит через отверстие в каменной стене"/>
          <p:cNvSpPr/>
          <p:nvPr>
            <p:ph type="pic" sz="half" idx="22"/>
          </p:nvPr>
        </p:nvSpPr>
        <p:spPr>
          <a:xfrm>
            <a:off x="-1" y="-525805"/>
            <a:ext cx="12065001" cy="77826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6" name="Улыбающийся человек в синей кофте перед синей стеной"/>
          <p:cNvSpPr/>
          <p:nvPr>
            <p:ph type="pic" sz="half" idx="23"/>
          </p:nvPr>
        </p:nvSpPr>
        <p:spPr>
          <a:xfrm>
            <a:off x="-1" y="6384784"/>
            <a:ext cx="12065001" cy="80482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Человек в синих джинсах и синей кофте стоит на фоне красно-фиолетовой стены"/>
          <p:cNvSpPr/>
          <p:nvPr>
            <p:ph type="pic" idx="21"/>
          </p:nvPr>
        </p:nvSpPr>
        <p:spPr>
          <a:xfrm>
            <a:off x="0" y="-1266000"/>
            <a:ext cx="24384000" cy="16248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Улыбающийся человек в солнцезащитных очках и жёлтой кофте стоит перед ярко-голубой стеной"/>
          <p:cNvSpPr/>
          <p:nvPr>
            <p:ph type="pic" idx="21"/>
          </p:nvPr>
        </p:nvSpPr>
        <p:spPr>
          <a:xfrm>
            <a:off x="-685800" y="-6146800"/>
            <a:ext cx="34201100" cy="2008998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Заголовок презентации"/>
          <p:cNvSpPr txBox="1"/>
          <p:nvPr>
            <p:ph type="title" hasCustomPrompt="1"/>
          </p:nvPr>
        </p:nvSpPr>
        <p:spPr>
          <a:xfrm>
            <a:off x="1295400" y="4384675"/>
            <a:ext cx="21869400" cy="46990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презентации</a:t>
            </a:r>
          </a:p>
        </p:txBody>
      </p:sp>
      <p:sp>
        <p:nvSpPr>
          <p:cNvPr id="22" name="Уровень текста 1…"/>
          <p:cNvSpPr txBox="1"/>
          <p:nvPr>
            <p:ph type="body" sz="quarter" idx="1" hasCustomPrompt="1"/>
          </p:nvPr>
        </p:nvSpPr>
        <p:spPr>
          <a:xfrm>
            <a:off x="1295400" y="9268776"/>
            <a:ext cx="21869400" cy="1422714"/>
          </a:xfrm>
          <a:prstGeom prst="rect">
            <a:avLst/>
          </a:prstGeom>
        </p:spPr>
        <p:txBody>
          <a:bodyPr/>
          <a:lstStyle/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 (вариант)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Вид сбоку на человека в жёлтой куртке с капюшоном на фоне жёлтых ставней"/>
          <p:cNvSpPr/>
          <p:nvPr>
            <p:ph type="pic" idx="21"/>
          </p:nvPr>
        </p:nvSpPr>
        <p:spPr>
          <a:xfrm>
            <a:off x="8922063" y="-1"/>
            <a:ext cx="20573998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Заголовок слайда"/>
          <p:cNvSpPr txBox="1"/>
          <p:nvPr>
            <p:ph type="title" hasCustomPrompt="1"/>
          </p:nvPr>
        </p:nvSpPr>
        <p:spPr>
          <a:xfrm>
            <a:off x="1295400" y="3743016"/>
            <a:ext cx="11442700" cy="5334001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32" name="Уровень текста 1…"/>
          <p:cNvSpPr txBox="1"/>
          <p:nvPr>
            <p:ph type="body" sz="quarter" idx="1" hasCustomPrompt="1"/>
          </p:nvPr>
        </p:nvSpPr>
        <p:spPr>
          <a:xfrm>
            <a:off x="1295400" y="9271000"/>
            <a:ext cx="11442700" cy="3175000"/>
          </a:xfrm>
          <a:prstGeom prst="rect">
            <a:avLst/>
          </a:prstGeom>
        </p:spPr>
        <p:txBody>
          <a:bodyPr/>
          <a:lstStyle/>
          <a:p>
            <a:pPr/>
            <a:r>
              <a:t>Подзаголовок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Автор и дата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66674">
              <a:spcBef>
                <a:spcPts val="3100"/>
              </a:spcBef>
              <a:defRPr spc="-58" sz="194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Автор и дата</a:t>
            </a:r>
          </a:p>
        </p:txBody>
      </p:sp>
      <p:sp>
        <p:nvSpPr>
          <p:cNvPr id="41" name="Подзаголовок слайда"/>
          <p:cNvSpPr txBox="1"/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>
            <a:lvl1pPr defTabSz="572516">
              <a:defRPr spc="-102" sz="343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42" name="Прямоугольник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</a:p>
        </p:txBody>
      </p:sp>
      <p:sp>
        <p:nvSpPr>
          <p:cNvPr id="43" name="Заголовок слайда"/>
          <p:cNvSpPr txBox="1"/>
          <p:nvPr>
            <p:ph type="title" hasCustomPrompt="1"/>
          </p:nvPr>
        </p:nvSpPr>
        <p:spPr>
          <a:xfrm>
            <a:off x="1295400" y="1620697"/>
            <a:ext cx="21869400" cy="1778386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Заголовок слайда</a:t>
            </a:r>
          </a:p>
        </p:txBody>
      </p:sp>
      <p:sp>
        <p:nvSpPr>
          <p:cNvPr id="44" name="Уровень текста 1…"/>
          <p:cNvSpPr txBox="1"/>
          <p:nvPr>
            <p:ph type="body" idx="1" hasCustomPrompt="1"/>
          </p:nvPr>
        </p:nvSpPr>
        <p:spPr>
          <a:xfrm>
            <a:off x="1295400" y="5270500"/>
            <a:ext cx="21869400" cy="7137400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cap="none" spc="0" sz="4000"/>
            </a:lvl1pPr>
            <a:lvl2pPr defTabSz="584200">
              <a:spcBef>
                <a:spcPts val="3300"/>
              </a:spcBef>
              <a:defRPr cap="none" spc="0" sz="4000"/>
            </a:lvl2pPr>
            <a:lvl3pPr defTabSz="584200">
              <a:spcBef>
                <a:spcPts val="3300"/>
              </a:spcBef>
              <a:defRPr cap="none" spc="0" sz="4000"/>
            </a:lvl3pPr>
            <a:lvl4pPr defTabSz="584200">
              <a:spcBef>
                <a:spcPts val="3300"/>
              </a:spcBef>
              <a:defRPr cap="none" spc="0" sz="4000"/>
            </a:lvl4pPr>
            <a:lvl5pPr defTabSz="584200">
              <a:spcBef>
                <a:spcPts val="3300"/>
              </a:spcBef>
              <a:defRPr cap="none" spc="0" sz="4000"/>
            </a:lvl5pPr>
          </a:lstStyle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Номер слайда"/>
          <p:cNvSpPr txBox="1"/>
          <p:nvPr>
            <p:ph type="sldNum" sz="quarter" idx="2"/>
          </p:nvPr>
        </p:nvSpPr>
        <p:spPr>
          <a:xfrm>
            <a:off x="22784562" y="12966045"/>
            <a:ext cx="379477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Автор и дата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66674">
              <a:spcBef>
                <a:spcPts val="3100"/>
              </a:spcBef>
              <a:defRPr spc="-58" sz="194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Автор и дата</a:t>
            </a:r>
          </a:p>
        </p:txBody>
      </p:sp>
      <p:sp>
        <p:nvSpPr>
          <p:cNvPr id="53" name="Уровень текста 1…"/>
          <p:cNvSpPr txBox="1"/>
          <p:nvPr>
            <p:ph type="body" idx="1" hasCustomPrompt="1"/>
          </p:nvPr>
        </p:nvSpPr>
        <p:spPr>
          <a:xfrm>
            <a:off x="1295400" y="5270500"/>
            <a:ext cx="21869400" cy="7135317"/>
          </a:xfrm>
          <a:prstGeom prst="rect">
            <a:avLst/>
          </a:prstGeom>
        </p:spPr>
        <p:txBody>
          <a:bodyPr numCol="2" spcCol="1093469"/>
          <a:lstStyle>
            <a:lvl1pPr defTabSz="584200">
              <a:spcBef>
                <a:spcPts val="3300"/>
              </a:spcBef>
              <a:defRPr cap="none" spc="0" sz="4000"/>
            </a:lvl1pPr>
            <a:lvl2pPr defTabSz="584200">
              <a:spcBef>
                <a:spcPts val="3300"/>
              </a:spcBef>
              <a:defRPr cap="none" spc="0" sz="4000"/>
            </a:lvl2pPr>
            <a:lvl3pPr defTabSz="584200">
              <a:spcBef>
                <a:spcPts val="3300"/>
              </a:spcBef>
              <a:defRPr cap="none" spc="0" sz="4000"/>
            </a:lvl3pPr>
            <a:lvl4pPr defTabSz="584200">
              <a:spcBef>
                <a:spcPts val="3300"/>
              </a:spcBef>
              <a:defRPr cap="none" spc="0" sz="4000"/>
            </a:lvl4pPr>
            <a:lvl5pPr defTabSz="584200">
              <a:spcBef>
                <a:spcPts val="3300"/>
              </a:spcBef>
              <a:defRPr cap="none" spc="0" sz="4000"/>
            </a:lvl5pPr>
          </a:lstStyle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4" name="Прямоугольник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</a:p>
        </p:txBody>
      </p:sp>
      <p:sp>
        <p:nvSpPr>
          <p:cNvPr id="5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Улыбающийся человек в синей кофте перед синей стеной"/>
          <p:cNvSpPr/>
          <p:nvPr>
            <p:ph type="pic" idx="21"/>
          </p:nvPr>
        </p:nvSpPr>
        <p:spPr>
          <a:xfrm>
            <a:off x="10236489" y="-1"/>
            <a:ext cx="2056146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Уровень текста 1…"/>
          <p:cNvSpPr txBox="1"/>
          <p:nvPr>
            <p:ph type="body" sz="half" idx="1" hasCustomPrompt="1"/>
          </p:nvPr>
        </p:nvSpPr>
        <p:spPr>
          <a:xfrm>
            <a:off x="1295400" y="5257800"/>
            <a:ext cx="11442700" cy="6886575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cap="none" spc="0" sz="4000"/>
            </a:lvl1pPr>
            <a:lvl2pPr defTabSz="584200">
              <a:spcBef>
                <a:spcPts val="3300"/>
              </a:spcBef>
              <a:defRPr cap="none" spc="0" sz="4000"/>
            </a:lvl2pPr>
            <a:lvl3pPr defTabSz="584200">
              <a:spcBef>
                <a:spcPts val="3300"/>
              </a:spcBef>
              <a:defRPr cap="none" spc="0" sz="4000"/>
            </a:lvl3pPr>
            <a:lvl4pPr defTabSz="584200">
              <a:spcBef>
                <a:spcPts val="3300"/>
              </a:spcBef>
              <a:defRPr cap="none" spc="0" sz="4000"/>
            </a:lvl4pPr>
            <a:lvl5pPr defTabSz="584200">
              <a:spcBef>
                <a:spcPts val="3300"/>
              </a:spcBef>
              <a:defRPr cap="none" spc="0" sz="4000"/>
            </a:lvl5pPr>
          </a:lstStyle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Прямоугольник"/>
          <p:cNvSpPr/>
          <p:nvPr/>
        </p:nvSpPr>
        <p:spPr>
          <a:xfrm>
            <a:off x="0" y="990550"/>
            <a:ext cx="12538389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</a:p>
        </p:txBody>
      </p:sp>
      <p:sp>
        <p:nvSpPr>
          <p:cNvPr id="65" name="Автор и дата"/>
          <p:cNvSpPr txBox="1"/>
          <p:nvPr>
            <p:ph type="body" sz="quarter" idx="22" hasCustomPrompt="1"/>
          </p:nvPr>
        </p:nvSpPr>
        <p:spPr>
          <a:xfrm>
            <a:off x="1295400" y="12955885"/>
            <a:ext cx="11442700" cy="429261"/>
          </a:xfrm>
          <a:prstGeom prst="rect">
            <a:avLst/>
          </a:prstGeom>
        </p:spPr>
        <p:txBody>
          <a:bodyPr/>
          <a:lstStyle>
            <a:lvl1pPr defTabSz="566674">
              <a:spcBef>
                <a:spcPts val="3100"/>
              </a:spcBef>
              <a:defRPr spc="-58" sz="194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Автор и дата</a:t>
            </a:r>
          </a:p>
        </p:txBody>
      </p:sp>
      <p:sp>
        <p:nvSpPr>
          <p:cNvPr id="66" name="Заголовок слайда"/>
          <p:cNvSpPr txBox="1"/>
          <p:nvPr>
            <p:ph type="title" hasCustomPrompt="1"/>
          </p:nvPr>
        </p:nvSpPr>
        <p:spPr>
          <a:xfrm>
            <a:off x="1295400" y="1625600"/>
            <a:ext cx="11442700" cy="2466975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Заголовок слайда</a:t>
            </a:r>
          </a:p>
        </p:txBody>
      </p:sp>
      <p:sp>
        <p:nvSpPr>
          <p:cNvPr id="67" name="Подзаголовок слайда"/>
          <p:cNvSpPr txBox="1"/>
          <p:nvPr>
            <p:ph type="body" sz="quarter" idx="23" hasCustomPrompt="1"/>
          </p:nvPr>
        </p:nvSpPr>
        <p:spPr>
          <a:xfrm>
            <a:off x="1295400" y="4092575"/>
            <a:ext cx="11442701" cy="678372"/>
          </a:xfrm>
          <a:prstGeom prst="rect">
            <a:avLst/>
          </a:prstGeom>
        </p:spPr>
        <p:txBody>
          <a:bodyPr/>
          <a:lstStyle>
            <a:lvl1pPr defTabSz="554990">
              <a:defRPr spc="-99" sz="3325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6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Раздел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Заголовок раздела"/>
          <p:cNvSpPr txBox="1"/>
          <p:nvPr>
            <p:ph type="title" hasCustomPrompt="1"/>
          </p:nvPr>
        </p:nvSpPr>
        <p:spPr>
          <a:xfrm>
            <a:off x="1295400" y="5404408"/>
            <a:ext cx="21869400" cy="2881785"/>
          </a:xfrm>
          <a:prstGeom prst="rect">
            <a:avLst/>
          </a:prstGeom>
        </p:spPr>
        <p:txBody>
          <a:bodyPr anchor="ctr"/>
          <a:lstStyle>
            <a:lvl1pPr defTabSz="825500">
              <a:defRPr spc="-408" sz="10200"/>
            </a:lvl1pPr>
          </a:lstStyle>
          <a:p>
            <a:pPr/>
            <a:r>
              <a:t>Заголовок раздела</a:t>
            </a:r>
          </a:p>
        </p:txBody>
      </p:sp>
      <p:sp>
        <p:nvSpPr>
          <p:cNvPr id="7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олько заголовок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Автор и дата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66674">
              <a:spcBef>
                <a:spcPts val="3100"/>
              </a:spcBef>
              <a:defRPr spc="-58" sz="194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Автор и дата</a:t>
            </a:r>
          </a:p>
        </p:txBody>
      </p:sp>
      <p:sp>
        <p:nvSpPr>
          <p:cNvPr id="84" name="Подзаголовок слайда"/>
          <p:cNvSpPr txBox="1"/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>
            <a:lvl1pPr defTabSz="572516">
              <a:defRPr spc="-102" sz="3430"/>
            </a:lvl1pPr>
          </a:lstStyle>
          <a:p>
            <a:pPr/>
            <a:r>
              <a:t>Подзаголовок слайда </a:t>
            </a:r>
          </a:p>
        </p:txBody>
      </p:sp>
      <p:sp>
        <p:nvSpPr>
          <p:cNvPr id="85" name="Прямоугольник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</a:p>
        </p:txBody>
      </p:sp>
      <p:sp>
        <p:nvSpPr>
          <p:cNvPr id="86" name="Заголовок слайда"/>
          <p:cNvSpPr txBox="1"/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Заголовок слайда</a:t>
            </a:r>
          </a:p>
        </p:txBody>
      </p:sp>
      <p:sp>
        <p:nvSpPr>
          <p:cNvPr id="8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овестка дня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Автор и дата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66674">
              <a:spcBef>
                <a:spcPts val="3100"/>
              </a:spcBef>
              <a:defRPr spc="-58" sz="194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Автор и дата</a:t>
            </a:r>
          </a:p>
        </p:txBody>
      </p:sp>
      <p:sp>
        <p:nvSpPr>
          <p:cNvPr id="95" name="Подзаголовок повестки дня"/>
          <p:cNvSpPr txBox="1"/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>
            <a:lvl1pPr defTabSz="572516">
              <a:defRPr spc="-102" sz="3430"/>
            </a:lvl1pPr>
          </a:lstStyle>
          <a:p>
            <a:pPr/>
            <a:r>
              <a:t>Подзаголовок повестки дня</a:t>
            </a:r>
          </a:p>
        </p:txBody>
      </p:sp>
      <p:sp>
        <p:nvSpPr>
          <p:cNvPr id="96" name="Уровень текста 1…"/>
          <p:cNvSpPr txBox="1"/>
          <p:nvPr>
            <p:ph type="body" idx="1" hasCustomPrompt="1"/>
          </p:nvPr>
        </p:nvSpPr>
        <p:spPr>
          <a:xfrm>
            <a:off x="1295400" y="5118100"/>
            <a:ext cx="21869400" cy="7137400"/>
          </a:xfrm>
          <a:prstGeom prst="rect">
            <a:avLst/>
          </a:prstGeom>
        </p:spPr>
        <p:txBody>
          <a:bodyPr/>
          <a:lstStyle>
            <a:lvl1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Avenir Next Regular"/>
              </a:defRPr>
            </a:lvl1pPr>
            <a:lvl2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Avenir Next Regular"/>
              </a:defRPr>
            </a:lvl2pPr>
            <a:lvl3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Avenir Next Regular"/>
              </a:defRPr>
            </a:lvl3pPr>
            <a:lvl4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Avenir Next Regular"/>
              </a:defRPr>
            </a:lvl4pPr>
            <a:lvl5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Avenir Next Regular"/>
              </a:defRPr>
            </a:lvl5pPr>
          </a:lstStyle>
          <a:p>
            <a:pPr/>
            <a:r>
              <a:t>Темы повестки дня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7" name="Прямоугольник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</a:p>
        </p:txBody>
      </p:sp>
      <p:sp>
        <p:nvSpPr>
          <p:cNvPr id="98" name="Заголовок повестки дня"/>
          <p:cNvSpPr txBox="1"/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Заголовок повестки дня</a:t>
            </a:r>
          </a:p>
        </p:txBody>
      </p:sp>
      <p:sp>
        <p:nvSpPr>
          <p:cNvPr id="9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презентации"/>
          <p:cNvSpPr txBox="1"/>
          <p:nvPr>
            <p:ph type="title" hasCustomPrompt="1"/>
          </p:nvPr>
        </p:nvSpPr>
        <p:spPr>
          <a:xfrm>
            <a:off x="1298349" y="4384675"/>
            <a:ext cx="21869401" cy="469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Заголовок презентации</a:t>
            </a:r>
          </a:p>
        </p:txBody>
      </p:sp>
      <p:sp>
        <p:nvSpPr>
          <p:cNvPr id="3" name="Уровень текста 1…"/>
          <p:cNvSpPr txBox="1"/>
          <p:nvPr>
            <p:ph type="body" idx="1" hasCustomPrompt="1"/>
          </p:nvPr>
        </p:nvSpPr>
        <p:spPr>
          <a:xfrm>
            <a:off x="1298349" y="9268776"/>
            <a:ext cx="21869401" cy="1402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Подзаголовок презентации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22788372" y="12964160"/>
            <a:ext cx="379477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3428914">
              <a:lnSpc>
                <a:spcPct val="100000"/>
              </a:lnSpc>
              <a:spcBef>
                <a:spcPts val="0"/>
              </a:spcBef>
              <a:tabLst/>
              <a:defRPr spc="0"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Avenir Next Regular"/>
        </a:defRPr>
      </a:lvl9pPr>
    </p:titleStyle>
    <p:body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1pPr>
      <a:lvl2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2pPr>
      <a:lvl3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3pPr>
      <a:lvl4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4pPr>
      <a:lvl5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5pPr>
      <a:lvl6pPr marL="0" marR="0" indent="2286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6pPr>
      <a:lvl7pPr marL="0" marR="0" indent="2743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7pPr>
      <a:lvl8pPr marL="0" marR="0" indent="3200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8pPr>
      <a:lvl9pPr marL="0" marR="0" indent="3657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9pPr>
    </p:bodyStyle>
    <p:otherStyle>
      <a:lvl1pPr marL="0" marR="0" indent="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6" Type="http://schemas.openxmlformats.org/officeDocument/2006/relationships/image" Target="../media/image11.jpeg"/><Relationship Id="rId7" Type="http://schemas.openxmlformats.org/officeDocument/2006/relationships/image" Target="../media/image12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jpeg"/><Relationship Id="rId3" Type="http://schemas.openxmlformats.org/officeDocument/2006/relationships/image" Target="../media/image14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Улыбающийся человек в солнцезащитных очках и жёлтой кофте стоит перед ярко-голубой стеной" descr="Улыбающийся человек в солнцезащитных очках и жёлтой кофте стоит перед ярко-голубой стеной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005" t="30596" r="26698" b="1130"/>
          <a:stretch>
            <a:fillRect/>
          </a:stretch>
        </p:blipFill>
        <p:spPr>
          <a:xfrm>
            <a:off x="-2" y="0"/>
            <a:ext cx="24384001" cy="13716000"/>
          </a:xfrm>
          <a:prstGeom prst="rect">
            <a:avLst/>
          </a:prstGeom>
        </p:spPr>
      </p:pic>
      <p:sp>
        <p:nvSpPr>
          <p:cNvPr id="162" name="Салон красоты…"/>
          <p:cNvSpPr txBox="1"/>
          <p:nvPr>
            <p:ph type="title"/>
          </p:nvPr>
        </p:nvSpPr>
        <p:spPr>
          <a:xfrm>
            <a:off x="175049" y="4508500"/>
            <a:ext cx="21869401" cy="4699000"/>
          </a:xfrm>
          <a:prstGeom prst="rect">
            <a:avLst/>
          </a:prstGeom>
        </p:spPr>
        <p:txBody>
          <a:bodyPr/>
          <a:lstStyle/>
          <a:p>
            <a:pPr/>
            <a:r>
              <a:t>Салон красоты</a:t>
            </a:r>
          </a:p>
          <a:p>
            <a:pPr/>
            <a:r>
              <a:t>Baba Yaga</a:t>
            </a:r>
          </a:p>
        </p:txBody>
      </p:sp>
      <p:sp>
        <p:nvSpPr>
          <p:cNvPr id="163" name="Подготовили Аборина Дарья и Кириллов Степан"/>
          <p:cNvSpPr txBox="1"/>
          <p:nvPr>
            <p:ph type="body" sz="quarter" idx="1"/>
          </p:nvPr>
        </p:nvSpPr>
        <p:spPr>
          <a:xfrm>
            <a:off x="175049" y="9258540"/>
            <a:ext cx="21869401" cy="1422714"/>
          </a:xfrm>
          <a:prstGeom prst="rect">
            <a:avLst/>
          </a:prstGeom>
        </p:spPr>
        <p:txBody>
          <a:bodyPr/>
          <a:lstStyle/>
          <a:p>
            <a:pPr/>
            <a:r>
              <a:t>Подготовили Аборина Дарья и Кириллов Степан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По проекту мы создали салон Baba Yaga, в котором оказываем парикмахерские услуги, а так же продаём продукцию для ухода за волосами. Второй наш проект это сайт этого самого салона"/>
          <p:cNvSpPr txBox="1"/>
          <p:nvPr>
            <p:ph type="body" sz="half" idx="1"/>
          </p:nvPr>
        </p:nvSpPr>
        <p:spPr>
          <a:xfrm>
            <a:off x="433591" y="4486100"/>
            <a:ext cx="14630212" cy="7307678"/>
          </a:xfrm>
          <a:prstGeom prst="rect">
            <a:avLst/>
          </a:prstGeom>
        </p:spPr>
        <p:txBody>
          <a:bodyPr spcCol="731510"/>
          <a:lstStyle>
            <a:lvl1pPr algn="ctr">
              <a:spcBef>
                <a:spcPts val="3200"/>
              </a:spcBef>
              <a:defRPr cap="all" spc="-104" sz="3500"/>
            </a:lvl1pPr>
          </a:lstStyle>
          <a:p>
            <a:pPr/>
            <a:r>
              <a:t>По проекту мы создали салон Baba Yaga, в котором оказываем парикмахерские услуги, а так же продаём продукцию для ухода за волосами. Второй наш проект это сайт этого самого салона</a:t>
            </a:r>
          </a:p>
        </p:txBody>
      </p:sp>
      <p:pic>
        <p:nvPicPr>
          <p:cNvPr id="166" name="20C5CA95-9AC7-4790-8940-776678E2AC72.jpeg" descr="20C5CA95-9AC7-4790-8940-776678E2AC72.jpeg"/>
          <p:cNvPicPr>
            <a:picLocks noChangeAspect="1"/>
          </p:cNvPicPr>
          <p:nvPr/>
        </p:nvPicPr>
        <p:blipFill>
          <a:blip r:embed="rId2">
            <a:extLst/>
          </a:blip>
          <a:srcRect l="1357" t="1999" r="0" b="1999"/>
          <a:stretch>
            <a:fillRect/>
          </a:stretch>
        </p:blipFill>
        <p:spPr>
          <a:xfrm>
            <a:off x="16679286" y="1445022"/>
            <a:ext cx="5644940" cy="118898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О салоне BabaYaga"/>
          <p:cNvSpPr txBox="1"/>
          <p:nvPr>
            <p:ph type="body" idx="22"/>
          </p:nvPr>
        </p:nvSpPr>
        <p:spPr>
          <a:xfrm>
            <a:off x="1295400" y="2443708"/>
            <a:ext cx="22408628" cy="109974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584200">
              <a:defRPr spc="-150" sz="5000"/>
            </a:lvl1pPr>
          </a:lstStyle>
          <a:p>
            <a:pPr/>
            <a:r>
              <a:t>О салоне BabaYaga</a:t>
            </a:r>
          </a:p>
        </p:txBody>
      </p:sp>
      <p:sp>
        <p:nvSpPr>
          <p:cNvPr id="169" name="Салон красоты «Baba Yaga» откроет двери для посетителей в декабре 2022 года. С первого дня нашими базовыми принципами работы стали доброжелательность, чуткое отношение к каждому клиенту и высокий уровень профессионализма во всех сферах оказываемых услуг."/>
          <p:cNvSpPr txBox="1"/>
          <p:nvPr>
            <p:ph type="body" idx="1"/>
          </p:nvPr>
        </p:nvSpPr>
        <p:spPr>
          <a:xfrm>
            <a:off x="1565014" y="4712005"/>
            <a:ext cx="21869401" cy="7137401"/>
          </a:xfrm>
          <a:prstGeom prst="rect">
            <a:avLst/>
          </a:prstGeom>
        </p:spPr>
        <p:txBody>
          <a:bodyPr/>
          <a:lstStyle/>
          <a:p>
            <a:pPr defTabSz="914400">
              <a:spcBef>
                <a:spcPts val="0"/>
              </a:spcBef>
              <a:tabLst>
                <a:tab pos="190500" algn="l"/>
                <a:tab pos="381000" algn="l"/>
                <a:tab pos="571500" algn="l"/>
                <a:tab pos="762000" algn="l"/>
                <a:tab pos="952500" algn="l"/>
                <a:tab pos="1143000" algn="l"/>
                <a:tab pos="1333500" algn="l"/>
                <a:tab pos="1524000" algn="l"/>
                <a:tab pos="1727200" algn="l"/>
                <a:tab pos="1917700" algn="l"/>
                <a:tab pos="2108200" algn="l"/>
                <a:tab pos="2298700" algn="l"/>
              </a:tabLst>
              <a:defRPr b="1" i="1" sz="2700">
                <a:latin typeface="Helvetica"/>
                <a:ea typeface="Helvetica"/>
                <a:cs typeface="Helvetica"/>
                <a:sym typeface="Helvetica"/>
              </a:defRPr>
            </a:pPr>
            <a:r>
              <a:t>Салон красоты «Baba Yaga» откроет двери для посетителей в декабре 2022 года. С первого дня нашими базовыми принципами работы стали доброжелательность, чуткое отношение к каждому клиенту и высокий уровень профессионализма во всех сферах оказываемых услуг. С первых секунд пребывания в салоне вы окунетесь в атмосферу заботы и доброжелательности.</a:t>
            </a:r>
          </a:p>
          <a:p>
            <a:pPr defTabSz="914400">
              <a:spcBef>
                <a:spcPts val="0"/>
              </a:spcBef>
              <a:tabLst>
                <a:tab pos="190500" algn="l"/>
                <a:tab pos="381000" algn="l"/>
                <a:tab pos="571500" algn="l"/>
                <a:tab pos="762000" algn="l"/>
                <a:tab pos="952500" algn="l"/>
                <a:tab pos="1143000" algn="l"/>
                <a:tab pos="1333500" algn="l"/>
                <a:tab pos="1524000" algn="l"/>
                <a:tab pos="1727200" algn="l"/>
                <a:tab pos="1917700" algn="l"/>
                <a:tab pos="2108200" algn="l"/>
                <a:tab pos="2298700" algn="l"/>
              </a:tabLst>
              <a:defRPr b="1" i="1" sz="2700">
                <a:latin typeface="Helvetica"/>
                <a:ea typeface="Helvetica"/>
                <a:cs typeface="Helvetica"/>
                <a:sym typeface="Helvetica"/>
              </a:defRPr>
            </a:pPr>
            <a:r>
              <a:t>Почувствуйте себя свободными от повседневной суеты, открыв новые ощущения и удовольствие от виртуозного мастерства наших специалистов!</a:t>
            </a:r>
          </a:p>
          <a:p>
            <a:pPr defTabSz="914400">
              <a:spcBef>
                <a:spcPts val="0"/>
              </a:spcBef>
              <a:tabLst>
                <a:tab pos="190500" algn="l"/>
                <a:tab pos="381000" algn="l"/>
                <a:tab pos="571500" algn="l"/>
                <a:tab pos="762000" algn="l"/>
                <a:tab pos="952500" algn="l"/>
                <a:tab pos="1143000" algn="l"/>
                <a:tab pos="1333500" algn="l"/>
                <a:tab pos="1524000" algn="l"/>
                <a:tab pos="1727200" algn="l"/>
                <a:tab pos="1917700" algn="l"/>
                <a:tab pos="2108200" algn="l"/>
                <a:tab pos="2298700" algn="l"/>
              </a:tabLst>
              <a:defRPr b="1" i="1" sz="2700">
                <a:latin typeface="Helvetica"/>
                <a:ea typeface="Helvetica"/>
                <a:cs typeface="Helvetica"/>
                <a:sym typeface="Helvetica"/>
              </a:defRPr>
            </a:pPr>
            <a:r>
              <a:t>Салон предоставляет полный спектр услуг, среди которых не только педикюр, маникюр и работа стилистов-парикмахеров, но и косметология лица и тела, аппаратные процедуры, массаж и все необходимое для того, чтобы подчеркнуть вашу уникальность, естественную красоту и привлекательность.</a:t>
            </a:r>
          </a:p>
          <a:p>
            <a:pPr defTabSz="914400">
              <a:spcBef>
                <a:spcPts val="0"/>
              </a:spcBef>
              <a:tabLst>
                <a:tab pos="190500" algn="l"/>
                <a:tab pos="381000" algn="l"/>
                <a:tab pos="571500" algn="l"/>
                <a:tab pos="762000" algn="l"/>
                <a:tab pos="952500" algn="l"/>
                <a:tab pos="1143000" algn="l"/>
                <a:tab pos="1333500" algn="l"/>
                <a:tab pos="1524000" algn="l"/>
                <a:tab pos="1727200" algn="l"/>
                <a:tab pos="1917700" algn="l"/>
                <a:tab pos="2108200" algn="l"/>
                <a:tab pos="2298700" algn="l"/>
              </a:tabLst>
              <a:defRPr b="1" i="1" sz="2700">
                <a:latin typeface="Helvetica"/>
                <a:ea typeface="Helvetica"/>
                <a:cs typeface="Helvetica"/>
                <a:sym typeface="Helvetica"/>
              </a:defRPr>
            </a:pPr>
            <a:r>
              <a:t>Наши стилисты создадут настоящий шедевр, будь то простая или самая модная стрижка, свадебная или вечерняя укладка</a:t>
            </a:r>
          </a:p>
          <a:p>
            <a:pPr defTabSz="914400">
              <a:spcBef>
                <a:spcPts val="0"/>
              </a:spcBef>
              <a:tabLst>
                <a:tab pos="190500" algn="l"/>
                <a:tab pos="381000" algn="l"/>
                <a:tab pos="571500" algn="l"/>
                <a:tab pos="762000" algn="l"/>
                <a:tab pos="952500" algn="l"/>
                <a:tab pos="1143000" algn="l"/>
                <a:tab pos="1333500" algn="l"/>
                <a:tab pos="1524000" algn="l"/>
                <a:tab pos="1727200" algn="l"/>
                <a:tab pos="1917700" algn="l"/>
                <a:tab pos="2108200" algn="l"/>
                <a:tab pos="2298700" algn="l"/>
              </a:tabLst>
              <a:defRPr b="1" i="1" sz="2700">
                <a:latin typeface="Helvetica"/>
                <a:ea typeface="Helvetica"/>
                <a:cs typeface="Helvetica"/>
                <a:sym typeface="Helvetica"/>
              </a:defRPr>
            </a:pPr>
            <a:r>
              <a:t>- все это и другое будет выглядеть не только безупречно, но и естественно! Чтобы добиться яркого цвета и красивой прически, мы уделяем огромное внимание здоровью волос, проводя лечение кожи головы и восстановительные процедуры по уникальным методикам. В своей работе мастера берут во внимание особенности каждого клиента, стараясь подчеркнуть вашу индивидуальность, учитывая тип кожи, цвет волос и глаз, а также множество других неочевидных мелочей. Почувствуйте себя неповторимо и комфортно в новом образе, созданном в соответствии как с вашими пожеланиями, так и последними веяниями моды. В качестве основных партнеров салона выступают ведущие бренды мира моды и косметики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Правильно созданный сайт- визитная карточка любого предприятия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404495">
              <a:defRPr spc="-219" sz="10976"/>
            </a:lvl1pPr>
          </a:lstStyle>
          <a:p>
            <a:pPr/>
            <a:r>
              <a:t>Правильно созданный сайт- визитная карточка любого предприятия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На этом сайте вы сможете просмотреть каталог услуг и их стоимость, часы работы, все акции и скидки нашего салона, просмотрите наших специалистов, найдёте ссылки на наши социальные сети, и наше местоположение. А так же на сайте будет представлено окно для"/>
          <p:cNvSpPr txBox="1"/>
          <p:nvPr>
            <p:ph type="body" sz="half" idx="1"/>
          </p:nvPr>
        </p:nvSpPr>
        <p:spPr>
          <a:xfrm>
            <a:off x="1584280" y="1678083"/>
            <a:ext cx="23312415" cy="4308187"/>
          </a:xfrm>
          <a:prstGeom prst="rect">
            <a:avLst/>
          </a:prstGeom>
        </p:spPr>
        <p:txBody>
          <a:bodyPr spcCol="1165620"/>
          <a:lstStyle/>
          <a:p>
            <a:pPr/>
            <a:r>
              <a:t>На этом сайте вы сможете просмотреть каталог услуг и их стоимость, часы работы, все акции и скидки нашего салона, просмотрите наших специалистов, найдёте ссылки на наши социальные сети, и наше местоположение. А так же на сайте будет представлено окно для ваших данный(почта, номер телефона, ФИО), поэтому вы легко сможете записаться к  нам,  в любой момент</a:t>
            </a:r>
          </a:p>
        </p:txBody>
      </p:sp>
      <p:pic>
        <p:nvPicPr>
          <p:cNvPr id="174" name="IMG_1137.jpeg" descr="IMG_113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94485" y="6674616"/>
            <a:ext cx="8412365" cy="68477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IMG_1143.jpeg" descr="IMG_1143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12688" y="6722595"/>
            <a:ext cx="9124037" cy="67517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Помимо всего этого, так же будет окно о нашей продукции, а именно: шампуни, бальзамы, кондиционеры, термозащита, несмываемый уход, сухие шампуни, лаки для различных типов волос."/>
          <p:cNvSpPr txBox="1"/>
          <p:nvPr>
            <p:ph type="body" sz="quarter" idx="1"/>
          </p:nvPr>
        </p:nvSpPr>
        <p:spPr>
          <a:xfrm>
            <a:off x="1257300" y="1442094"/>
            <a:ext cx="9795198" cy="4264558"/>
          </a:xfrm>
          <a:prstGeom prst="rect">
            <a:avLst/>
          </a:prstGeom>
        </p:spPr>
        <p:txBody>
          <a:bodyPr spcCol="489759"/>
          <a:lstStyle>
            <a:lvl1pPr defTabSz="537463">
              <a:spcBef>
                <a:spcPts val="3000"/>
              </a:spcBef>
              <a:defRPr sz="3680"/>
            </a:lvl1pPr>
          </a:lstStyle>
          <a:p>
            <a:pPr/>
            <a:r>
              <a:t>Помимо всего этого, так же будет окно о нашей продукции, а именно: шампуни, бальзамы, кондиционеры, термозащита, несмываемый уход, сухие шампуни, лаки для различных типов волос.</a:t>
            </a:r>
          </a:p>
        </p:txBody>
      </p:sp>
      <p:pic>
        <p:nvPicPr>
          <p:cNvPr id="178" name="IMG_1149.jpeg" descr="IMG_1149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94837" y="86620"/>
            <a:ext cx="6975506" cy="69755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IMG_1148.jpeg" descr="IMG_1148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59779" y="47780"/>
            <a:ext cx="4883948" cy="65145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IMG_1144.jpeg" descr="IMG_1144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766886" y="5685908"/>
            <a:ext cx="7585333" cy="7585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IMG_1146.jpeg" descr="IMG_1146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003402" y="6600976"/>
            <a:ext cx="6858001" cy="7073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G_1145.jpeg" descr="IMG_1145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697226" y="8192029"/>
            <a:ext cx="4813200" cy="4813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IMG_1147.jpeg" descr="IMG_1147.jpe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361607" y="6494863"/>
            <a:ext cx="4502627" cy="59674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Кириллов Степан Евгеньевич-Верстальщик и Веб-программист"/>
          <p:cNvSpPr txBox="1"/>
          <p:nvPr>
            <p:ph type="body" idx="22"/>
          </p:nvPr>
        </p:nvSpPr>
        <p:spPr>
          <a:xfrm>
            <a:off x="1486557" y="3497603"/>
            <a:ext cx="9176764" cy="187202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566674">
              <a:defRPr spc="-101" sz="3395"/>
            </a:lvl1pPr>
          </a:lstStyle>
          <a:p>
            <a:pPr/>
            <a:r>
              <a:t>Кириллов Степан Евгеньевич-Верстальщик и Веб-программист</a:t>
            </a:r>
          </a:p>
        </p:txBody>
      </p:sp>
      <p:sp>
        <p:nvSpPr>
          <p:cNvPr id="186" name="Наши сотрудники(участники команды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8150">
              <a:defRPr spc="-300" sz="7500"/>
            </a:lvl1pPr>
          </a:lstStyle>
          <a:p>
            <a:pPr/>
            <a:r>
              <a:t>Наши сотрудники(участники команды)</a:t>
            </a:r>
          </a:p>
        </p:txBody>
      </p:sp>
      <p:sp>
        <p:nvSpPr>
          <p:cNvPr id="187" name="Аборина Дарья Алексеевна-…"/>
          <p:cNvSpPr txBox="1"/>
          <p:nvPr/>
        </p:nvSpPr>
        <p:spPr>
          <a:xfrm>
            <a:off x="14668146" y="3491947"/>
            <a:ext cx="8918778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584200">
              <a:lnSpc>
                <a:spcPct val="100000"/>
              </a:lnSpc>
              <a:spcBef>
                <a:spcPts val="0"/>
              </a:spcBef>
              <a:tabLst/>
              <a:defRPr cap="all" spc="-104" sz="35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Аборина Дарья Алексеевна-</a:t>
            </a:r>
          </a:p>
          <a:p>
            <a:pPr algn="l" defTabSz="584200">
              <a:lnSpc>
                <a:spcPct val="100000"/>
              </a:lnSpc>
              <a:spcBef>
                <a:spcPts val="0"/>
              </a:spcBef>
              <a:tabLst/>
              <a:defRPr cap="all" spc="-104" sz="35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 Веб-дизайнер и Контент-менеджер</a:t>
            </a:r>
          </a:p>
        </p:txBody>
      </p:sp>
      <p:pic>
        <p:nvPicPr>
          <p:cNvPr id="188" name="A398E44B-1CCF-4F73-B3F0-B8DAE8D2D820.jpeg" descr="A398E44B-1CCF-4F73-B3F0-B8DAE8D2D820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94914" y="5494983"/>
            <a:ext cx="6162058" cy="77037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IMG_1151.jpeg" descr="IMG_1151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50194" y="5530684"/>
            <a:ext cx="6026876" cy="7632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Софи Лорен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Софи Лорен</a:t>
            </a:r>
          </a:p>
        </p:txBody>
      </p:sp>
      <p:sp>
        <p:nvSpPr>
          <p:cNvPr id="192" name="«Причёска влияет на то, как складывается день,а в итоге и жизнь»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marL="657225" indent="-657225" defTabSz="1067990">
              <a:defRPr spc="-489" sz="12236"/>
            </a:lvl1pPr>
          </a:lstStyle>
          <a:p>
            <a:pPr/>
            <a:r>
              <a:t>«Причёска влияет на то, как складывается день,а в итоге и жизнь»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7_Showcase">
  <a:themeElements>
    <a:clrScheme name="27_Showcas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27_Showcase">
      <a:majorFont>
        <a:latin typeface="Avenir Next Regular"/>
        <a:ea typeface="Avenir Next Regular"/>
        <a:cs typeface="Avenir Next Regular"/>
      </a:majorFont>
      <a:minorFont>
        <a:latin typeface="Avenir Next Regular"/>
        <a:ea typeface="Avenir Next Regular"/>
        <a:cs typeface="Avenir Next Regular"/>
      </a:minorFont>
    </a:fontScheme>
    <a:fmtScheme name="27_Showcas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-44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Demi Bold"/>
            <a:ea typeface="Avenir Next Demi Bold"/>
            <a:cs typeface="Avenir Next Demi Bold"/>
            <a:sym typeface="Avenir Next Demi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>
            <a:tab pos="812800" algn="l"/>
          </a:tabLst>
          <a:defRPr b="0" baseline="0" cap="none" i="0" spc="-26" strike="noStrike" sz="2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7_Showcase">
  <a:themeElements>
    <a:clrScheme name="27_Showcas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27_Showcase">
      <a:majorFont>
        <a:latin typeface="Avenir Next Regular"/>
        <a:ea typeface="Avenir Next Regular"/>
        <a:cs typeface="Avenir Next Regular"/>
      </a:majorFont>
      <a:minorFont>
        <a:latin typeface="Avenir Next Regular"/>
        <a:ea typeface="Avenir Next Regular"/>
        <a:cs typeface="Avenir Next Regular"/>
      </a:minorFont>
    </a:fontScheme>
    <a:fmtScheme name="27_Showcas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-44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Demi Bold"/>
            <a:ea typeface="Avenir Next Demi Bold"/>
            <a:cs typeface="Avenir Next Demi Bold"/>
            <a:sym typeface="Avenir Next Demi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>
            <a:tab pos="812800" algn="l"/>
          </a:tabLst>
          <a:defRPr b="0" baseline="0" cap="none" i="0" spc="-26" strike="noStrike" sz="2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